
<file path=[Content_Types].xml><?xml version="1.0" encoding="utf-8"?>
<Types xmlns="http://schemas.openxmlformats.org/package/2006/content-types">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notesMasterIdLst>
    <p:notesMasterId r:id="rId6"/>
  </p:notesMasterIdLst>
  <p:sldIdLst>
    <p:sldId id="256" r:id="rId2"/>
    <p:sldId id="257" r:id="rId3"/>
    <p:sldId id="258" r:id="rId4"/>
    <p:sldId id="259" r:id="rId5"/>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86" d="100"/>
          <a:sy n="86" d="100"/>
        </p:scale>
        <p:origin x="-582" y="-9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notesMaster" Target="notesMasters/notesMaster1.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83BEED9-1C67-40AD-946B-21D90BE705AC}" type="datetimeFigureOut">
              <a:rPr lang="en-US" smtClean="0"/>
              <a:pPr/>
              <a:t>12/14/2010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90D6DD2-FD85-48A6-A8CF-0D2541AA181D}"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90D6DD2-FD85-48A6-A8CF-0D2541AA181D}" type="slidenum">
              <a:rPr lang="en-US" smtClean="0"/>
              <a:pPr/>
              <a:t>4</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7" name="Isosceles Triangle 6"/>
          <p:cNvSpPr/>
          <p:nvPr/>
        </p:nvSpPr>
        <p:spPr>
          <a:xfrm rot="16200000">
            <a:off x="7554353" y="5254283"/>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8" name="Title 7"/>
          <p:cNvSpPr>
            <a:spLocks noGrp="1"/>
          </p:cNvSpPr>
          <p:nvPr>
            <p:ph type="ctrTitle"/>
          </p:nvPr>
        </p:nvSpPr>
        <p:spPr>
          <a:xfrm>
            <a:off x="540544" y="776288"/>
            <a:ext cx="8062912" cy="1470025"/>
          </a:xfrm>
        </p:spPr>
        <p:txBody>
          <a:bodyPr anchor="b">
            <a:normAutofit/>
          </a:bodyPr>
          <a:lstStyle>
            <a:lvl1pPr algn="r">
              <a:defRPr sz="4400"/>
            </a:lvl1pPr>
          </a:lstStyle>
          <a:p>
            <a:r>
              <a:rPr kumimoji="0" lang="en-US" smtClean="0"/>
              <a:t>Click to edit Master title style</a:t>
            </a:r>
            <a:endParaRPr kumimoji="0" lang="en-US"/>
          </a:p>
        </p:txBody>
      </p:sp>
      <p:sp>
        <p:nvSpPr>
          <p:cNvPr id="9" name="Subtitle 8"/>
          <p:cNvSpPr>
            <a:spLocks noGrp="1"/>
          </p:cNvSpPr>
          <p:nvPr>
            <p:ph type="subTitle" idx="1"/>
          </p:nvPr>
        </p:nvSpPr>
        <p:spPr>
          <a:xfrm>
            <a:off x="540544" y="2250280"/>
            <a:ext cx="8062912" cy="1752600"/>
          </a:xfrm>
        </p:spPr>
        <p:txBody>
          <a:bodyPr/>
          <a:lstStyle>
            <a:lvl1pPr marL="0" marR="36576" indent="0" algn="r">
              <a:spcBef>
                <a:spcPts val="0"/>
              </a:spcBef>
              <a:buNone/>
              <a:defRPr>
                <a:ln>
                  <a:solidFill>
                    <a:schemeClr val="bg2"/>
                  </a:solidFill>
                </a:ln>
                <a:solidFill>
                  <a:schemeClr val="tx1">
                    <a:tint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a:xfrm>
            <a:off x="1371600" y="6012656"/>
            <a:ext cx="5791200" cy="365125"/>
          </a:xfrm>
        </p:spPr>
        <p:txBody>
          <a:bodyPr tIns="0" bIns="0" anchor="t"/>
          <a:lstStyle>
            <a:lvl1pPr algn="r">
              <a:defRPr sz="1000"/>
            </a:lvl1pPr>
          </a:lstStyle>
          <a:p>
            <a:fld id="{5F48A19D-F7CB-42AD-8B7F-35652DD1F555}" type="datetimeFigureOut">
              <a:rPr lang="en-US" smtClean="0"/>
              <a:pPr/>
              <a:t>12/14/2010</a:t>
            </a:fld>
            <a:endParaRPr lang="en-US"/>
          </a:p>
        </p:txBody>
      </p:sp>
      <p:sp>
        <p:nvSpPr>
          <p:cNvPr id="17" name="Footer Placeholder 16"/>
          <p:cNvSpPr>
            <a:spLocks noGrp="1"/>
          </p:cNvSpPr>
          <p:nvPr>
            <p:ph type="ftr" sz="quarter" idx="11"/>
          </p:nvPr>
        </p:nvSpPr>
        <p:spPr>
          <a:xfrm>
            <a:off x="1371600" y="5650704"/>
            <a:ext cx="5791200" cy="365125"/>
          </a:xfrm>
        </p:spPr>
        <p:txBody>
          <a:bodyPr tIns="0" bIns="0" anchor="b"/>
          <a:lstStyle>
            <a:lvl1pPr algn="r">
              <a:defRPr sz="1100"/>
            </a:lvl1pPr>
          </a:lstStyle>
          <a:p>
            <a:endParaRPr lang="en-US"/>
          </a:p>
        </p:txBody>
      </p:sp>
      <p:sp>
        <p:nvSpPr>
          <p:cNvPr id="29" name="Slide Number Placeholder 28"/>
          <p:cNvSpPr>
            <a:spLocks noGrp="1"/>
          </p:cNvSpPr>
          <p:nvPr>
            <p:ph type="sldNum" sz="quarter" idx="12"/>
          </p:nvPr>
        </p:nvSpPr>
        <p:spPr>
          <a:xfrm>
            <a:off x="8392247" y="5752307"/>
            <a:ext cx="502920" cy="365125"/>
          </a:xfrm>
        </p:spPr>
        <p:txBody>
          <a:bodyPr anchor="ctr"/>
          <a:lstStyle>
            <a:lvl1pPr algn="ctr">
              <a:defRPr sz="1300">
                <a:solidFill>
                  <a:srgbClr val="FFFFFF"/>
                </a:solidFill>
              </a:defRPr>
            </a:lvl1pPr>
          </a:lstStyle>
          <a:p>
            <a:fld id="{A80C6FB6-4A8E-4E1A-952F-6E8D55C54CF6}"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5F48A19D-F7CB-42AD-8B7F-35652DD1F555}" type="datetimeFigureOut">
              <a:rPr lang="en-US" smtClean="0"/>
              <a:pPr/>
              <a:t>12/14/2010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80C6FB6-4A8E-4E1A-952F-6E8D55C54CF6}"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81800" y="381000"/>
            <a:ext cx="1905000" cy="5486400"/>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381000"/>
            <a:ext cx="6248400" cy="5486400"/>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5F48A19D-F7CB-42AD-8B7F-35652DD1F555}" type="datetimeFigureOut">
              <a:rPr lang="en-US" smtClean="0"/>
              <a:pPr/>
              <a:t>12/14/2010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80C6FB6-4A8E-4E1A-952F-6E8D55C54CF6}"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267494"/>
            <a:ext cx="8229600" cy="1399032"/>
          </a:xfrm>
        </p:spPr>
        <p:txBody>
          <a:bodyPr/>
          <a:lstStyle/>
          <a:p>
            <a:r>
              <a:rPr kumimoji="0" lang="en-US" smtClean="0"/>
              <a:t>Click to edit Master title style</a:t>
            </a:r>
            <a:endParaRPr kumimoji="0" lang="en-US"/>
          </a:p>
        </p:txBody>
      </p:sp>
      <p:sp>
        <p:nvSpPr>
          <p:cNvPr id="3" name="Content Placeholder 2"/>
          <p:cNvSpPr>
            <a:spLocks noGrp="1"/>
          </p:cNvSpPr>
          <p:nvPr>
            <p:ph idx="1"/>
          </p:nvPr>
        </p:nvSpPr>
        <p:spPr>
          <a:xfrm>
            <a:off x="457200" y="1882808"/>
            <a:ext cx="8229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a:xfrm>
            <a:off x="4791456" y="6480048"/>
            <a:ext cx="2133600" cy="301752"/>
          </a:xfrm>
        </p:spPr>
        <p:txBody>
          <a:bodyPr/>
          <a:lstStyle/>
          <a:p>
            <a:fld id="{5F48A19D-F7CB-42AD-8B7F-35652DD1F555}" type="datetimeFigureOut">
              <a:rPr lang="en-US" smtClean="0"/>
              <a:pPr/>
              <a:t>12/14/2010</a:t>
            </a:fld>
            <a:endParaRPr lang="en-US"/>
          </a:p>
        </p:txBody>
      </p:sp>
      <p:sp>
        <p:nvSpPr>
          <p:cNvPr id="5" name="Footer Placeholder 4"/>
          <p:cNvSpPr>
            <a:spLocks noGrp="1"/>
          </p:cNvSpPr>
          <p:nvPr>
            <p:ph type="ftr" sz="quarter" idx="11"/>
          </p:nvPr>
        </p:nvSpPr>
        <p:spPr>
          <a:xfrm>
            <a:off x="457200" y="6480969"/>
            <a:ext cx="4260056" cy="300831"/>
          </a:xfrm>
        </p:spPr>
        <p:txBody>
          <a:bodyPr/>
          <a:lstStyle/>
          <a:p>
            <a:endParaRPr lang="en-US"/>
          </a:p>
        </p:txBody>
      </p:sp>
      <p:sp>
        <p:nvSpPr>
          <p:cNvPr id="6" name="Slide Number Placeholder 5"/>
          <p:cNvSpPr>
            <a:spLocks noGrp="1"/>
          </p:cNvSpPr>
          <p:nvPr>
            <p:ph type="sldNum" sz="quarter" idx="12"/>
          </p:nvPr>
        </p:nvSpPr>
        <p:spPr/>
        <p:txBody>
          <a:bodyPr/>
          <a:lstStyle/>
          <a:p>
            <a:fld id="{A80C6FB6-4A8E-4E1A-952F-6E8D55C54CF6}"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2">
        <a:schemeClr val="bg1"/>
      </p:bgRef>
    </p:bg>
    <p:spTree>
      <p:nvGrpSpPr>
        <p:cNvPr id="1" name=""/>
        <p:cNvGrpSpPr/>
        <p:nvPr/>
      </p:nvGrpSpPr>
      <p:grpSpPr>
        <a:xfrm>
          <a:off x="0" y="0"/>
          <a:ext cx="0" cy="0"/>
          <a:chOff x="0" y="0"/>
          <a:chExt cx="0" cy="0"/>
        </a:xfrm>
      </p:grpSpPr>
      <p:sp>
        <p:nvSpPr>
          <p:cNvPr id="9" name="Right Triangle 8"/>
          <p:cNvSpPr/>
          <p:nvPr/>
        </p:nvSpPr>
        <p:spPr>
          <a:xfrm flipV="1">
            <a:off x="7034" y="7034"/>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marL="0" algn="ctr" defTabSz="914400" rtl="0" eaLnBrk="1" latinLnBrk="0" hangingPunct="1"/>
            <a:endParaRPr kumimoji="0" lang="en-US" sz="1800" kern="1200">
              <a:solidFill>
                <a:schemeClr val="lt1"/>
              </a:solidFill>
              <a:latin typeface="+mn-lt"/>
              <a:ea typeface="+mn-ea"/>
              <a:cs typeface="+mn-cs"/>
            </a:endParaRPr>
          </a:p>
        </p:txBody>
      </p:sp>
      <p:sp>
        <p:nvSpPr>
          <p:cNvPr id="8" name="Isosceles Triangle 7"/>
          <p:cNvSpPr/>
          <p:nvPr/>
        </p:nvSpPr>
        <p:spPr>
          <a:xfrm rot="5400000" flipV="1">
            <a:off x="7554353" y="309490"/>
            <a:ext cx="1892949" cy="1294228"/>
          </a:xfrm>
          <a:prstGeom prst="triangle">
            <a:avLst>
              <a:gd name="adj" fmla="val 51323"/>
            </a:avLst>
          </a:prstGeom>
          <a:gradFill flip="none" rotWithShape="1">
            <a:gsLst>
              <a:gs pos="0">
                <a:schemeClr val="accent1">
                  <a:shade val="30000"/>
                  <a:satMod val="155000"/>
                  <a:alpha val="100000"/>
                </a:schemeClr>
              </a:gs>
              <a:gs pos="60000">
                <a:schemeClr val="accent1">
                  <a:satMod val="160000"/>
                  <a:alpha val="100000"/>
                </a:schemeClr>
              </a:gs>
              <a:gs pos="100000">
                <a:schemeClr val="accent1">
                  <a:tint val="70000"/>
                  <a:satMod val="200000"/>
                  <a:alpha val="100000"/>
                </a:schemeClr>
              </a:gs>
            </a:gsLst>
            <a:lin ang="155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4" name="Date Placeholder 3"/>
          <p:cNvSpPr>
            <a:spLocks noGrp="1"/>
          </p:cNvSpPr>
          <p:nvPr>
            <p:ph type="dt" sz="half" idx="10"/>
          </p:nvPr>
        </p:nvSpPr>
        <p:spPr>
          <a:xfrm>
            <a:off x="6955632" y="6477000"/>
            <a:ext cx="2133600" cy="304800"/>
          </a:xfrm>
        </p:spPr>
        <p:txBody>
          <a:bodyPr/>
          <a:lstStyle/>
          <a:p>
            <a:fld id="{5F48A19D-F7CB-42AD-8B7F-35652DD1F555}" type="datetimeFigureOut">
              <a:rPr lang="en-US" smtClean="0"/>
              <a:pPr/>
              <a:t>12/14/2010</a:t>
            </a:fld>
            <a:endParaRPr lang="en-US"/>
          </a:p>
        </p:txBody>
      </p:sp>
      <p:sp>
        <p:nvSpPr>
          <p:cNvPr id="5" name="Footer Placeholder 4"/>
          <p:cNvSpPr>
            <a:spLocks noGrp="1"/>
          </p:cNvSpPr>
          <p:nvPr>
            <p:ph type="ftr" sz="quarter" idx="11"/>
          </p:nvPr>
        </p:nvSpPr>
        <p:spPr>
          <a:xfrm>
            <a:off x="2619376" y="6480969"/>
            <a:ext cx="4260056" cy="300831"/>
          </a:xfrm>
        </p:spPr>
        <p:txBody>
          <a:bodyPr/>
          <a:lstStyle/>
          <a:p>
            <a:endParaRPr lang="en-US"/>
          </a:p>
        </p:txBody>
      </p:sp>
      <p:sp>
        <p:nvSpPr>
          <p:cNvPr id="6" name="Slide Number Placeholder 5"/>
          <p:cNvSpPr>
            <a:spLocks noGrp="1"/>
          </p:cNvSpPr>
          <p:nvPr>
            <p:ph type="sldNum" sz="quarter" idx="12"/>
          </p:nvPr>
        </p:nvSpPr>
        <p:spPr>
          <a:xfrm>
            <a:off x="8451056" y="809624"/>
            <a:ext cx="502920" cy="300831"/>
          </a:xfrm>
        </p:spPr>
        <p:txBody>
          <a:bodyPr/>
          <a:lstStyle/>
          <a:p>
            <a:fld id="{A80C6FB6-4A8E-4E1A-952F-6E8D55C54CF6}" type="slidenum">
              <a:rPr lang="en-US" smtClean="0"/>
              <a:pPr/>
              <a:t>‹#›</a:t>
            </a:fld>
            <a:endParaRPr lang="en-US"/>
          </a:p>
        </p:txBody>
      </p:sp>
      <p:cxnSp>
        <p:nvCxnSpPr>
          <p:cNvPr id="11" name="Straight Connector 10"/>
          <p:cNvCxnSpPr/>
          <p:nvPr/>
        </p:nvCxnSpPr>
        <p:spPr>
          <a:xfrm rot="10800000">
            <a:off x="6468794" y="9381"/>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10" name="Straight Connector 9"/>
          <p:cNvCxnSpPr/>
          <p:nvPr/>
        </p:nvCxnSpPr>
        <p:spPr>
          <a:xfrm flipV="1">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 name="Title 1"/>
          <p:cNvSpPr>
            <a:spLocks noGrp="1"/>
          </p:cNvSpPr>
          <p:nvPr>
            <p:ph type="title"/>
          </p:nvPr>
        </p:nvSpPr>
        <p:spPr>
          <a:xfrm>
            <a:off x="381000" y="271464"/>
            <a:ext cx="7239000" cy="1362075"/>
          </a:xfrm>
        </p:spPr>
        <p:txBody>
          <a:bodyPr anchor="ctr"/>
          <a:lstStyle>
            <a:lvl1pPr marL="0" algn="l">
              <a:buNone/>
              <a:defRPr sz="3600" b="1" cap="none" baseline="0"/>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381000" y="1633536"/>
            <a:ext cx="3886200" cy="2286000"/>
          </a:xfrm>
        </p:spPr>
        <p:txBody>
          <a:bodyPr anchor="t"/>
          <a:lstStyle>
            <a:lvl1pPr marL="54864" indent="0" algn="l">
              <a:buNone/>
              <a:defRPr sz="2000">
                <a:solidFill>
                  <a:schemeClr val="tx1">
                    <a:tint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marL="0" algn="l">
              <a:defRPr/>
            </a:lvl1pPr>
          </a:lstStyle>
          <a:p>
            <a:r>
              <a:rPr kumimoji="0" lang="en-US" smtClean="0"/>
              <a:t>Click to edit Master title style</a:t>
            </a:r>
            <a:endParaRPr kumimoji="0" lang="en-US"/>
          </a:p>
        </p:txBody>
      </p:sp>
      <p:sp>
        <p:nvSpPr>
          <p:cNvPr id="3" name="Content Placeholder 2"/>
          <p:cNvSpPr>
            <a:spLocks noGrp="1"/>
          </p:cNvSpPr>
          <p:nvPr>
            <p:ph sz="half" idx="1"/>
          </p:nvPr>
        </p:nvSpPr>
        <p:spPr>
          <a:xfrm>
            <a:off x="457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Content Placeholder 3"/>
          <p:cNvSpPr>
            <a:spLocks noGrp="1"/>
          </p:cNvSpPr>
          <p:nvPr>
            <p:ph sz="half" idx="2"/>
          </p:nvPr>
        </p:nvSpPr>
        <p:spPr>
          <a:xfrm>
            <a:off x="4648200" y="1722437"/>
            <a:ext cx="4038600" cy="4525963"/>
          </a:xfrm>
        </p:spPr>
        <p:txBody>
          <a:bodyPr/>
          <a:lstStyle>
            <a:lvl1pPr>
              <a:defRPr sz="26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4791456" y="6480969"/>
            <a:ext cx="2133600" cy="301752"/>
          </a:xfrm>
        </p:spPr>
        <p:txBody>
          <a:bodyPr/>
          <a:lstStyle/>
          <a:p>
            <a:fld id="{5F48A19D-F7CB-42AD-8B7F-35652DD1F555}" type="datetimeFigureOut">
              <a:rPr lang="en-US" smtClean="0"/>
              <a:pPr/>
              <a:t>12/14/2010</a:t>
            </a:fld>
            <a:endParaRPr lang="en-US"/>
          </a:p>
        </p:txBody>
      </p:sp>
      <p:sp>
        <p:nvSpPr>
          <p:cNvPr id="6" name="Footer Placeholder 5"/>
          <p:cNvSpPr>
            <a:spLocks noGrp="1"/>
          </p:cNvSpPr>
          <p:nvPr>
            <p:ph type="ftr" sz="quarter" idx="11"/>
          </p:nvPr>
        </p:nvSpPr>
        <p:spPr>
          <a:xfrm>
            <a:off x="457200" y="6480969"/>
            <a:ext cx="4260056" cy="301752"/>
          </a:xfrm>
        </p:spPr>
        <p:txBody>
          <a:bodyPr/>
          <a:lstStyle/>
          <a:p>
            <a:endParaRPr lang="en-US"/>
          </a:p>
        </p:txBody>
      </p:sp>
      <p:sp>
        <p:nvSpPr>
          <p:cNvPr id="7" name="Slide Number Placeholder 6"/>
          <p:cNvSpPr>
            <a:spLocks noGrp="1"/>
          </p:cNvSpPr>
          <p:nvPr>
            <p:ph type="sldNum" sz="quarter" idx="12"/>
          </p:nvPr>
        </p:nvSpPr>
        <p:spPr>
          <a:xfrm>
            <a:off x="7589520" y="6480969"/>
            <a:ext cx="502920" cy="301752"/>
          </a:xfrm>
        </p:spPr>
        <p:txBody>
          <a:bodyPr/>
          <a:lstStyle/>
          <a:p>
            <a:fld id="{A80C6FB6-4A8E-4E1A-952F-6E8D55C54CF6}"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48198" y="290732"/>
            <a:ext cx="1066800" cy="6153912"/>
          </a:xfrm>
        </p:spPr>
        <p:txBody>
          <a:bodyPr vert="vert270" anchor="b"/>
          <a:lstStyle>
            <a:lvl1pPr marL="0" algn="ctr">
              <a:defRPr sz="3300" b="1">
                <a:ln w="6350">
                  <a:solidFill>
                    <a:schemeClr val="tx1"/>
                  </a:solidFill>
                </a:ln>
                <a:solidFill>
                  <a:schemeClr val="tx1"/>
                </a:solidFill>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1365006" y="290732"/>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1365006" y="3427124"/>
            <a:ext cx="581024" cy="3017520"/>
          </a:xfrm>
          <a:solidFill>
            <a:schemeClr val="bg1"/>
          </a:solidFill>
          <a:ln w="12700">
            <a:noFill/>
          </a:ln>
        </p:spPr>
        <p:txBody>
          <a:bodyPr vert="vert270" anchor="ctr"/>
          <a:lstStyle>
            <a:lvl1pPr marL="0" indent="0" algn="ctr">
              <a:buNone/>
              <a:defRPr sz="1600" b="0">
                <a:solidFill>
                  <a:schemeClr val="tx1"/>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5" name="Content Placeholder 4"/>
          <p:cNvSpPr>
            <a:spLocks noGrp="1"/>
          </p:cNvSpPr>
          <p:nvPr>
            <p:ph sz="quarter" idx="2"/>
          </p:nvPr>
        </p:nvSpPr>
        <p:spPr>
          <a:xfrm>
            <a:off x="2022230" y="290732"/>
            <a:ext cx="6858000" cy="3017520"/>
          </a:xfrm>
        </p:spPr>
        <p:txBody>
          <a:bodyPr/>
          <a:lstStyle>
            <a:lvl1pPr algn="l">
              <a:defRPr sz="2400"/>
            </a:lvl1pPr>
            <a:lvl2pPr algn="l">
              <a:defRPr sz="2000"/>
            </a:lvl2pPr>
            <a:lvl3pPr algn="l">
              <a:defRPr sz="1800"/>
            </a:lvl3pPr>
            <a:lvl4pPr algn="l">
              <a:defRPr sz="1600"/>
            </a:lvl4pPr>
            <a:lvl5pPr algn="l">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6" name="Content Placeholder 5"/>
          <p:cNvSpPr>
            <a:spLocks noGrp="1"/>
          </p:cNvSpPr>
          <p:nvPr>
            <p:ph sz="quarter" idx="4"/>
          </p:nvPr>
        </p:nvSpPr>
        <p:spPr>
          <a:xfrm>
            <a:off x="2022230" y="3427124"/>
            <a:ext cx="6858000" cy="3017520"/>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7" name="Date Placeholder 6"/>
          <p:cNvSpPr>
            <a:spLocks noGrp="1"/>
          </p:cNvSpPr>
          <p:nvPr>
            <p:ph type="dt" sz="half" idx="10"/>
          </p:nvPr>
        </p:nvSpPr>
        <p:spPr>
          <a:xfrm>
            <a:off x="4791456" y="6480969"/>
            <a:ext cx="2130552" cy="301752"/>
          </a:xfrm>
        </p:spPr>
        <p:txBody>
          <a:bodyPr/>
          <a:lstStyle/>
          <a:p>
            <a:fld id="{5F48A19D-F7CB-42AD-8B7F-35652DD1F555}" type="datetimeFigureOut">
              <a:rPr lang="en-US" smtClean="0"/>
              <a:pPr/>
              <a:t>12/14/2010</a:t>
            </a:fld>
            <a:endParaRPr lang="en-US"/>
          </a:p>
        </p:txBody>
      </p:sp>
      <p:sp>
        <p:nvSpPr>
          <p:cNvPr id="8" name="Footer Placeholder 7"/>
          <p:cNvSpPr>
            <a:spLocks noGrp="1"/>
          </p:cNvSpPr>
          <p:nvPr>
            <p:ph type="ftr" sz="quarter" idx="11"/>
          </p:nvPr>
        </p:nvSpPr>
        <p:spPr>
          <a:xfrm>
            <a:off x="457200" y="6480969"/>
            <a:ext cx="4261104" cy="301752"/>
          </a:xfrm>
        </p:spPr>
        <p:txBody>
          <a:bodyPr/>
          <a:lstStyle/>
          <a:p>
            <a:endParaRPr lang="en-US"/>
          </a:p>
        </p:txBody>
      </p:sp>
      <p:sp>
        <p:nvSpPr>
          <p:cNvPr id="9" name="Slide Number Placeholder 8"/>
          <p:cNvSpPr>
            <a:spLocks noGrp="1"/>
          </p:cNvSpPr>
          <p:nvPr>
            <p:ph type="sldNum" sz="quarter" idx="12"/>
          </p:nvPr>
        </p:nvSpPr>
        <p:spPr>
          <a:xfrm>
            <a:off x="7589520" y="6483096"/>
            <a:ext cx="502920" cy="301752"/>
          </a:xfrm>
        </p:spPr>
        <p:txBody>
          <a:bodyPr/>
          <a:lstStyle>
            <a:lvl1pPr algn="ctr">
              <a:defRPr/>
            </a:lvl1pPr>
          </a:lstStyle>
          <a:p>
            <a:fld id="{A80C6FB6-4A8E-4E1A-952F-6E8D55C54CF6}"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b="0"/>
            </a:lvl1p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5F48A19D-F7CB-42AD-8B7F-35652DD1F555}" type="datetimeFigureOut">
              <a:rPr lang="en-US" smtClean="0"/>
              <a:pPr/>
              <a:t>12/14/2010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80C6FB6-4A8E-4E1A-952F-6E8D55C54CF6}"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a:xfrm>
            <a:off x="4791456" y="6480969"/>
            <a:ext cx="2133600" cy="301752"/>
          </a:xfrm>
        </p:spPr>
        <p:txBody>
          <a:bodyPr/>
          <a:lstStyle/>
          <a:p>
            <a:fld id="{5F48A19D-F7CB-42AD-8B7F-35652DD1F555}" type="datetimeFigureOut">
              <a:rPr lang="en-US" smtClean="0"/>
              <a:pPr/>
              <a:t>12/14/2010</a:t>
            </a:fld>
            <a:endParaRPr lang="en-US"/>
          </a:p>
        </p:txBody>
      </p:sp>
      <p:sp>
        <p:nvSpPr>
          <p:cNvPr id="3" name="Footer Placeholder 2"/>
          <p:cNvSpPr>
            <a:spLocks noGrp="1"/>
          </p:cNvSpPr>
          <p:nvPr>
            <p:ph type="ftr" sz="quarter" idx="11"/>
          </p:nvPr>
        </p:nvSpPr>
        <p:spPr>
          <a:xfrm>
            <a:off x="457200" y="6481890"/>
            <a:ext cx="4260056" cy="300831"/>
          </a:xfrm>
        </p:spPr>
        <p:txBody>
          <a:bodyPr/>
          <a:lstStyle/>
          <a:p>
            <a:endParaRPr lang="en-US"/>
          </a:p>
        </p:txBody>
      </p:sp>
      <p:sp>
        <p:nvSpPr>
          <p:cNvPr id="4" name="Slide Number Placeholder 3"/>
          <p:cNvSpPr>
            <a:spLocks noGrp="1"/>
          </p:cNvSpPr>
          <p:nvPr>
            <p:ph type="sldNum" sz="quarter" idx="12"/>
          </p:nvPr>
        </p:nvSpPr>
        <p:spPr>
          <a:xfrm>
            <a:off x="7589520" y="6480969"/>
            <a:ext cx="502920" cy="301752"/>
          </a:xfrm>
        </p:spPr>
        <p:txBody>
          <a:bodyPr/>
          <a:lstStyle/>
          <a:p>
            <a:fld id="{A80C6FB6-4A8E-4E1A-952F-6E8D55C54CF6}"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19456" y="367664"/>
            <a:ext cx="914400" cy="5943600"/>
          </a:xfrm>
        </p:spPr>
        <p:txBody>
          <a:bodyPr vert="vert270" anchor="b"/>
          <a:lstStyle>
            <a:lvl1pPr marL="0" marR="18288" algn="r">
              <a:spcBef>
                <a:spcPts val="0"/>
              </a:spcBef>
              <a:buNone/>
              <a:defRPr sz="2900" b="0" cap="all" baseline="0"/>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1135856" y="367664"/>
            <a:ext cx="2438400" cy="5943600"/>
          </a:xfrm>
        </p:spPr>
        <p:txBody>
          <a:bodyPr anchor="t"/>
          <a:lstStyle>
            <a:lvl1pPr marL="0" indent="0">
              <a:spcBef>
                <a:spcPts val="0"/>
              </a:spcBef>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4" name="Content Placeholder 3"/>
          <p:cNvSpPr>
            <a:spLocks noGrp="1"/>
          </p:cNvSpPr>
          <p:nvPr>
            <p:ph sz="half" idx="1"/>
          </p:nvPr>
        </p:nvSpPr>
        <p:spPr>
          <a:xfrm>
            <a:off x="3651250" y="320040"/>
            <a:ext cx="5276088" cy="5989320"/>
          </a:xfrm>
        </p:spPr>
        <p:txBody>
          <a:bodyPr/>
          <a:lstStyle>
            <a:lvl1pPr>
              <a:spcBef>
                <a:spcPts val="0"/>
              </a:spcBef>
              <a:defRPr sz="3000"/>
            </a:lvl1pPr>
            <a:lvl2pPr>
              <a:defRPr sz="2600"/>
            </a:lvl2pPr>
            <a:lvl3pPr>
              <a:defRPr sz="24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5" name="Date Placeholder 4"/>
          <p:cNvSpPr>
            <a:spLocks noGrp="1"/>
          </p:cNvSpPr>
          <p:nvPr>
            <p:ph type="dt" sz="half" idx="10"/>
          </p:nvPr>
        </p:nvSpPr>
        <p:spPr>
          <a:xfrm>
            <a:off x="6278976" y="6556248"/>
            <a:ext cx="2133600" cy="301752"/>
          </a:xfrm>
        </p:spPr>
        <p:txBody>
          <a:bodyPr/>
          <a:lstStyle>
            <a:lvl1pPr>
              <a:defRPr sz="900"/>
            </a:lvl1pPr>
          </a:lstStyle>
          <a:p>
            <a:fld id="{5F48A19D-F7CB-42AD-8B7F-35652DD1F555}" type="datetimeFigureOut">
              <a:rPr lang="en-US" smtClean="0"/>
              <a:pPr/>
              <a:t>12/14/2010</a:t>
            </a:fld>
            <a:endParaRPr lang="en-US"/>
          </a:p>
        </p:txBody>
      </p:sp>
      <p:sp>
        <p:nvSpPr>
          <p:cNvPr id="6" name="Footer Placeholder 5"/>
          <p:cNvSpPr>
            <a:spLocks noGrp="1"/>
          </p:cNvSpPr>
          <p:nvPr>
            <p:ph type="ftr" sz="quarter" idx="11"/>
          </p:nvPr>
        </p:nvSpPr>
        <p:spPr>
          <a:xfrm>
            <a:off x="1135856" y="6556248"/>
            <a:ext cx="5143120" cy="301752"/>
          </a:xfrm>
        </p:spPr>
        <p:txBody>
          <a:bodyPr/>
          <a:lstStyle>
            <a:lvl1pPr>
              <a:defRPr sz="900"/>
            </a:lvl1pPr>
          </a:lstStyle>
          <a:p>
            <a:endParaRPr lang="en-US"/>
          </a:p>
        </p:txBody>
      </p:sp>
      <p:sp>
        <p:nvSpPr>
          <p:cNvPr id="7" name="Slide Number Placeholder 6"/>
          <p:cNvSpPr>
            <a:spLocks noGrp="1"/>
          </p:cNvSpPr>
          <p:nvPr>
            <p:ph type="sldNum" sz="quarter" idx="12"/>
          </p:nvPr>
        </p:nvSpPr>
        <p:spPr>
          <a:xfrm>
            <a:off x="8410576" y="6556248"/>
            <a:ext cx="502920" cy="301752"/>
          </a:xfrm>
        </p:spPr>
        <p:txBody>
          <a:bodyPr/>
          <a:lstStyle>
            <a:lvl1pPr>
              <a:defRPr sz="900"/>
            </a:lvl1pPr>
          </a:lstStyle>
          <a:p>
            <a:fld id="{A80C6FB6-4A8E-4E1A-952F-6E8D55C54CF6}"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bg>
      <p:bgRef idx="1002">
        <a:schemeClr val="bg1"/>
      </p:bgRef>
    </p:bg>
    <p:spTree>
      <p:nvGrpSpPr>
        <p:cNvPr id="1" name=""/>
        <p:cNvGrpSpPr/>
        <p:nvPr/>
      </p:nvGrpSpPr>
      <p:grpSpPr>
        <a:xfrm>
          <a:off x="0" y="0"/>
          <a:ext cx="0" cy="0"/>
          <a:chOff x="0" y="0"/>
          <a:chExt cx="0" cy="0"/>
        </a:xfrm>
      </p:grpSpPr>
      <p:sp>
        <p:nvSpPr>
          <p:cNvPr id="2" name="Title 1"/>
          <p:cNvSpPr>
            <a:spLocks noGrp="1"/>
          </p:cNvSpPr>
          <p:nvPr>
            <p:ph type="title"/>
          </p:nvPr>
        </p:nvSpPr>
        <p:spPr>
          <a:xfrm>
            <a:off x="219456" y="150896"/>
            <a:ext cx="914400" cy="6400800"/>
          </a:xfrm>
        </p:spPr>
        <p:txBody>
          <a:bodyPr vert="vert270" anchor="b"/>
          <a:lstStyle>
            <a:lvl1pPr marL="0" algn="l">
              <a:buNone/>
              <a:defRPr sz="3000" b="0" cap="all" baseline="0"/>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1138237" y="373966"/>
            <a:ext cx="7333488" cy="5486400"/>
          </a:xfrm>
          <a:solidFill>
            <a:schemeClr val="bg2">
              <a:shade val="50000"/>
            </a:schemeClr>
          </a:solidFill>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1143000" y="5867400"/>
            <a:ext cx="7333488" cy="685800"/>
          </a:xfrm>
          <a:solidFill>
            <a:schemeClr val="accent1">
              <a:alpha val="15000"/>
            </a:schemeClr>
          </a:solidFill>
          <a:ln>
            <a:solidFill>
              <a:schemeClr val="accent1"/>
            </a:solidFill>
            <a:miter lim="800000"/>
          </a:ln>
        </p:spPr>
        <p:txBody>
          <a:bodyPr/>
          <a:lstStyle>
            <a:lvl1pPr marL="0" indent="0">
              <a:spcBef>
                <a:spcPts val="0"/>
              </a:spcBef>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5" name="Date Placeholder 4"/>
          <p:cNvSpPr>
            <a:spLocks noGrp="1"/>
          </p:cNvSpPr>
          <p:nvPr>
            <p:ph type="dt" sz="half" idx="10"/>
          </p:nvPr>
        </p:nvSpPr>
        <p:spPr>
          <a:xfrm>
            <a:off x="6108192" y="6556248"/>
            <a:ext cx="2103120" cy="301752"/>
          </a:xfrm>
        </p:spPr>
        <p:txBody>
          <a:bodyPr/>
          <a:lstStyle>
            <a:lvl1pPr>
              <a:defRPr sz="900"/>
            </a:lvl1pPr>
          </a:lstStyle>
          <a:p>
            <a:fld id="{5F48A19D-F7CB-42AD-8B7F-35652DD1F555}" type="datetimeFigureOut">
              <a:rPr lang="en-US" smtClean="0"/>
              <a:pPr/>
              <a:t>12/14/2010</a:t>
            </a:fld>
            <a:endParaRPr lang="en-US"/>
          </a:p>
        </p:txBody>
      </p:sp>
      <p:sp>
        <p:nvSpPr>
          <p:cNvPr id="6" name="Footer Placeholder 5"/>
          <p:cNvSpPr>
            <a:spLocks noGrp="1"/>
          </p:cNvSpPr>
          <p:nvPr>
            <p:ph type="ftr" sz="quarter" idx="11"/>
          </p:nvPr>
        </p:nvSpPr>
        <p:spPr>
          <a:xfrm>
            <a:off x="1170432" y="6557169"/>
            <a:ext cx="4948072" cy="301752"/>
          </a:xfrm>
        </p:spPr>
        <p:txBody>
          <a:bodyPr/>
          <a:lstStyle>
            <a:lvl1pPr>
              <a:defRPr sz="900"/>
            </a:lvl1pPr>
          </a:lstStyle>
          <a:p>
            <a:endParaRPr lang="en-US"/>
          </a:p>
        </p:txBody>
      </p:sp>
      <p:sp>
        <p:nvSpPr>
          <p:cNvPr id="7" name="Slide Number Placeholder 6"/>
          <p:cNvSpPr>
            <a:spLocks noGrp="1"/>
          </p:cNvSpPr>
          <p:nvPr>
            <p:ph type="sldNum" sz="quarter" idx="12"/>
          </p:nvPr>
        </p:nvSpPr>
        <p:spPr>
          <a:xfrm>
            <a:off x="8217192" y="6556248"/>
            <a:ext cx="365760" cy="301752"/>
          </a:xfrm>
        </p:spPr>
        <p:txBody>
          <a:bodyPr/>
          <a:lstStyle>
            <a:lvl1pPr algn="ctr">
              <a:defRPr sz="900"/>
            </a:lvl1pPr>
          </a:lstStyle>
          <a:p>
            <a:fld id="{A80C6FB6-4A8E-4E1A-952F-6E8D55C54CF6}" type="slidenum">
              <a:rPr lang="en-US" smtClean="0"/>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sp>
        <p:nvSpPr>
          <p:cNvPr id="11" name="Right Triangle 10"/>
          <p:cNvSpPr/>
          <p:nvPr/>
        </p:nvSpPr>
        <p:spPr>
          <a:xfrm>
            <a:off x="7034" y="14068"/>
            <a:ext cx="9129932" cy="6836899"/>
          </a:xfrm>
          <a:prstGeom prst="rtTriangle">
            <a:avLst/>
          </a:prstGeom>
          <a:gradFill flip="none" rotWithShape="1">
            <a:gsLst>
              <a:gs pos="0">
                <a:schemeClr val="tx2">
                  <a:alpha val="10000"/>
                </a:schemeClr>
              </a:gs>
              <a:gs pos="70000">
                <a:schemeClr val="tx2">
                  <a:alpha val="8000"/>
                </a:schemeClr>
              </a:gs>
              <a:gs pos="100000">
                <a:schemeClr val="tx2">
                  <a:alpha val="1000"/>
                </a:schemeClr>
              </a:gs>
            </a:gsLst>
            <a:lin ang="8000000" scaled="1"/>
            <a:tileRect/>
          </a:gra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cxnSp>
        <p:nvCxnSpPr>
          <p:cNvPr id="8" name="Straight Connector 7"/>
          <p:cNvCxnSpPr/>
          <p:nvPr/>
        </p:nvCxnSpPr>
        <p:spPr>
          <a:xfrm>
            <a:off x="0" y="7034"/>
            <a:ext cx="9136966" cy="6843933"/>
          </a:xfrm>
          <a:prstGeom prst="line">
            <a:avLst/>
          </a:prstGeom>
          <a:noFill/>
          <a:ln w="5000" cap="rnd" cmpd="sng" algn="ctr">
            <a:solidFill>
              <a:schemeClr val="bg2">
                <a:tint val="55000"/>
                <a:satMod val="200000"/>
                <a:alpha val="35000"/>
              </a:schemeClr>
            </a:solidFill>
            <a:prstDash val="solid"/>
          </a:ln>
          <a:effectLst/>
        </p:spPr>
        <p:style>
          <a:lnRef idx="2">
            <a:schemeClr val="accent1"/>
          </a:lnRef>
          <a:fillRef idx="0">
            <a:schemeClr val="accent1"/>
          </a:fillRef>
          <a:effectRef idx="1">
            <a:schemeClr val="accent1"/>
          </a:effectRef>
          <a:fontRef idx="minor">
            <a:schemeClr val="tx1"/>
          </a:fontRef>
        </p:style>
      </p:cxnSp>
      <p:cxnSp>
        <p:nvCxnSpPr>
          <p:cNvPr id="9" name="Straight Connector 8"/>
          <p:cNvCxnSpPr/>
          <p:nvPr/>
        </p:nvCxnSpPr>
        <p:spPr>
          <a:xfrm rot="10800000" flipV="1">
            <a:off x="6468794" y="4948410"/>
            <a:ext cx="2672861" cy="1900210"/>
          </a:xfrm>
          <a:prstGeom prst="line">
            <a:avLst/>
          </a:prstGeom>
          <a:noFill/>
          <a:ln w="6000" cap="rnd" cmpd="sng" algn="ctr">
            <a:solidFill>
              <a:schemeClr val="bg2">
                <a:tint val="50000"/>
                <a:satMod val="200000"/>
                <a:alpha val="45000"/>
              </a:schemeClr>
            </a:solidFill>
            <a:prstDash val="solid"/>
          </a:ln>
          <a:effectLst/>
        </p:spPr>
        <p:style>
          <a:lnRef idx="2">
            <a:schemeClr val="accent1"/>
          </a:lnRef>
          <a:fillRef idx="0">
            <a:schemeClr val="accent1"/>
          </a:fillRef>
          <a:effectRef idx="1">
            <a:schemeClr val="accent1"/>
          </a:effectRef>
          <a:fontRef idx="minor">
            <a:schemeClr val="tx1"/>
          </a:fontRef>
        </p:style>
      </p:cxnSp>
      <p:sp>
        <p:nvSpPr>
          <p:cNvPr id="22" name="Title Placeholder 21"/>
          <p:cNvSpPr>
            <a:spLocks noGrp="1"/>
          </p:cNvSpPr>
          <p:nvPr>
            <p:ph type="title"/>
          </p:nvPr>
        </p:nvSpPr>
        <p:spPr>
          <a:xfrm>
            <a:off x="457200" y="267494"/>
            <a:ext cx="8229600" cy="1399032"/>
          </a:xfrm>
          <a:prstGeom prst="rect">
            <a:avLst/>
          </a:prstGeom>
        </p:spPr>
        <p:txBody>
          <a:bodyPr vert="horz" anchor="ctr">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457200" y="1882808"/>
            <a:ext cx="8229600" cy="4572000"/>
          </a:xfrm>
          <a:prstGeom prst="rect">
            <a:avLst/>
          </a:prstGeom>
        </p:spPr>
        <p:txBody>
          <a:bodyPr vert="horz" anchor="t">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4" name="Date Placeholder 13"/>
          <p:cNvSpPr>
            <a:spLocks noGrp="1"/>
          </p:cNvSpPr>
          <p:nvPr>
            <p:ph type="dt" sz="half" idx="2"/>
          </p:nvPr>
        </p:nvSpPr>
        <p:spPr>
          <a:xfrm>
            <a:off x="4791456" y="6480969"/>
            <a:ext cx="2133600" cy="301752"/>
          </a:xfrm>
          <a:prstGeom prst="rect">
            <a:avLst/>
          </a:prstGeom>
        </p:spPr>
        <p:txBody>
          <a:bodyPr vert="horz" anchor="b"/>
          <a:lstStyle>
            <a:lvl1pPr algn="l" eaLnBrk="1" latinLnBrk="0" hangingPunct="1">
              <a:defRPr kumimoji="0" sz="1000" b="0">
                <a:solidFill>
                  <a:schemeClr val="tx1"/>
                </a:solidFill>
              </a:defRPr>
            </a:lvl1pPr>
          </a:lstStyle>
          <a:p>
            <a:fld id="{5F48A19D-F7CB-42AD-8B7F-35652DD1F555}" type="datetimeFigureOut">
              <a:rPr lang="en-US" smtClean="0"/>
              <a:pPr/>
              <a:t>12/14/2010</a:t>
            </a:fld>
            <a:endParaRPr lang="en-US"/>
          </a:p>
        </p:txBody>
      </p:sp>
      <p:sp>
        <p:nvSpPr>
          <p:cNvPr id="3" name="Footer Placeholder 2"/>
          <p:cNvSpPr>
            <a:spLocks noGrp="1"/>
          </p:cNvSpPr>
          <p:nvPr>
            <p:ph type="ftr" sz="quarter" idx="3"/>
          </p:nvPr>
        </p:nvSpPr>
        <p:spPr>
          <a:xfrm>
            <a:off x="457200" y="6481890"/>
            <a:ext cx="4260056" cy="300831"/>
          </a:xfrm>
          <a:prstGeom prst="rect">
            <a:avLst/>
          </a:prstGeom>
        </p:spPr>
        <p:txBody>
          <a:bodyPr vert="horz" anchor="b"/>
          <a:lstStyle>
            <a:lvl1pPr algn="r" eaLnBrk="1" latinLnBrk="0" hangingPunct="1">
              <a:defRPr kumimoji="0" sz="1000">
                <a:solidFill>
                  <a:schemeClr val="tx1"/>
                </a:solidFill>
              </a:defRPr>
            </a:lvl1pPr>
          </a:lstStyle>
          <a:p>
            <a:endParaRPr lang="en-US"/>
          </a:p>
        </p:txBody>
      </p:sp>
      <p:sp>
        <p:nvSpPr>
          <p:cNvPr id="23" name="Slide Number Placeholder 22"/>
          <p:cNvSpPr>
            <a:spLocks noGrp="1"/>
          </p:cNvSpPr>
          <p:nvPr>
            <p:ph type="sldNum" sz="quarter" idx="4"/>
          </p:nvPr>
        </p:nvSpPr>
        <p:spPr>
          <a:xfrm>
            <a:off x="7589520" y="6480969"/>
            <a:ext cx="502920" cy="301752"/>
          </a:xfrm>
          <a:prstGeom prst="rect">
            <a:avLst/>
          </a:prstGeom>
        </p:spPr>
        <p:txBody>
          <a:bodyPr vert="horz" anchor="b"/>
          <a:lstStyle>
            <a:lvl1pPr algn="ctr" eaLnBrk="1" latinLnBrk="0" hangingPunct="1">
              <a:defRPr kumimoji="0" sz="1200">
                <a:solidFill>
                  <a:schemeClr val="tx1"/>
                </a:solidFill>
              </a:defRPr>
            </a:lvl1pPr>
          </a:lstStyle>
          <a:p>
            <a:fld id="{A80C6FB6-4A8E-4E1A-952F-6E8D55C54CF6}" type="slidenum">
              <a:rPr lang="en-US" smtClean="0"/>
              <a:pPr/>
              <a:t>‹#›</a:t>
            </a:fld>
            <a:endParaRPr lang="en-US"/>
          </a:p>
        </p:txBody>
      </p:sp>
    </p:spTree>
  </p:cSld>
  <p:clrMap bg1="dk1" tx1="lt1" bg2="dk2" tx2="lt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marL="484632" algn="l" rtl="0" eaLnBrk="1" latinLnBrk="0" hangingPunct="1">
        <a:spcBef>
          <a:spcPct val="0"/>
        </a:spcBef>
        <a:buNone/>
        <a:defRPr kumimoji="0" sz="4200" kern="1200">
          <a:ln w="6350">
            <a:solidFill>
              <a:schemeClr val="accent1">
                <a:shade val="43000"/>
              </a:schemeClr>
            </a:solidFill>
          </a:ln>
          <a:solidFill>
            <a:schemeClr val="accent1">
              <a:tint val="83000"/>
              <a:satMod val="150000"/>
            </a:schemeClr>
          </a:solidFill>
          <a:effectLst>
            <a:outerShdw blurRad="26000" dist="26000" dir="14500000" algn="tl" rotWithShape="0">
              <a:srgbClr val="000000">
                <a:alpha val="40000"/>
              </a:srgbClr>
            </a:outerShdw>
          </a:effectLst>
          <a:latin typeface="+mj-lt"/>
          <a:ea typeface="+mj-ea"/>
          <a:cs typeface="+mj-cs"/>
        </a:defRPr>
      </a:lvl1pPr>
    </p:titleStyle>
    <p:bodyStyle>
      <a:lvl1pPr marL="448056" indent="-384048" algn="l" rtl="0" eaLnBrk="1" latinLnBrk="0" hangingPunct="1">
        <a:spcBef>
          <a:spcPct val="20000"/>
        </a:spcBef>
        <a:buClr>
          <a:schemeClr val="accent1"/>
        </a:buClr>
        <a:buSzPct val="80000"/>
        <a:buFont typeface="Wingdings 2"/>
        <a:buChar char=""/>
        <a:defRPr kumimoji="0" sz="3000" kern="1200">
          <a:solidFill>
            <a:schemeClr val="tx1"/>
          </a:solidFill>
          <a:latin typeface="+mn-lt"/>
          <a:ea typeface="+mn-ea"/>
          <a:cs typeface="+mn-cs"/>
        </a:defRPr>
      </a:lvl1pPr>
      <a:lvl2pPr marL="822960" indent="-285750" algn="l" rtl="0" eaLnBrk="1" latinLnBrk="0" hangingPunct="1">
        <a:spcBef>
          <a:spcPct val="20000"/>
        </a:spcBef>
        <a:buClr>
          <a:schemeClr val="accent1"/>
        </a:buClr>
        <a:buSzPct val="95000"/>
        <a:buFont typeface="Verdana"/>
        <a:buChar char="›"/>
        <a:defRPr kumimoji="0" sz="2600" kern="1200">
          <a:solidFill>
            <a:schemeClr val="tx1"/>
          </a:solidFill>
          <a:latin typeface="+mn-lt"/>
          <a:ea typeface="+mn-ea"/>
          <a:cs typeface="+mn-cs"/>
        </a:defRPr>
      </a:lvl2pPr>
      <a:lvl3pPr marL="1106424" indent="-228600" algn="l" rtl="0" eaLnBrk="1" latinLnBrk="0" hangingPunct="1">
        <a:spcBef>
          <a:spcPct val="20000"/>
        </a:spcBef>
        <a:buClr>
          <a:schemeClr val="accent1"/>
        </a:buClr>
        <a:buFont typeface="Wingdings 2"/>
        <a:buChar char=""/>
        <a:defRPr kumimoji="0" sz="2400" kern="1200">
          <a:solidFill>
            <a:schemeClr val="tx1"/>
          </a:solidFill>
          <a:latin typeface="+mn-lt"/>
          <a:ea typeface="+mn-ea"/>
          <a:cs typeface="+mn-cs"/>
        </a:defRPr>
      </a:lvl3pPr>
      <a:lvl4pPr marL="1371600" indent="-210312" algn="l" rtl="0" eaLnBrk="1" latinLnBrk="0" hangingPunct="1">
        <a:spcBef>
          <a:spcPct val="20000"/>
        </a:spcBef>
        <a:buClr>
          <a:schemeClr val="accent1"/>
        </a:buClr>
        <a:buFont typeface="Wingdings 2"/>
        <a:buChar char=""/>
        <a:defRPr kumimoji="0" sz="2000" kern="1200">
          <a:solidFill>
            <a:schemeClr val="tx1"/>
          </a:solidFill>
          <a:latin typeface="+mn-lt"/>
          <a:ea typeface="+mn-ea"/>
          <a:cs typeface="+mn-cs"/>
        </a:defRPr>
      </a:lvl4pPr>
      <a:lvl5pPr marL="1600200" indent="-210312" algn="l" rtl="0" eaLnBrk="1" latinLnBrk="0" hangingPunct="1">
        <a:spcBef>
          <a:spcPct val="20000"/>
        </a:spcBef>
        <a:buClr>
          <a:schemeClr val="accent1">
            <a:tint val="75000"/>
          </a:schemeClr>
        </a:buClr>
        <a:buFont typeface="Wingdings 2"/>
        <a:buChar char=""/>
        <a:defRPr kumimoji="0" sz="1900" kern="1200">
          <a:solidFill>
            <a:schemeClr val="tx1"/>
          </a:solidFill>
          <a:latin typeface="+mn-lt"/>
          <a:ea typeface="+mn-ea"/>
          <a:cs typeface="+mn-cs"/>
        </a:defRPr>
      </a:lvl5pPr>
      <a:lvl6pPr marL="1828800" indent="-210312" algn="l" rtl="0" eaLnBrk="1" latinLnBrk="0" hangingPunct="1">
        <a:spcBef>
          <a:spcPct val="20000"/>
        </a:spcBef>
        <a:buClr>
          <a:schemeClr val="accent1">
            <a:tint val="75000"/>
          </a:schemeClr>
        </a:buClr>
        <a:buFont typeface="Wingdings 2"/>
        <a:buChar char=""/>
        <a:defRPr kumimoji="0" sz="1800" kern="1200">
          <a:solidFill>
            <a:schemeClr val="tx1"/>
          </a:solidFill>
          <a:latin typeface="+mn-lt"/>
          <a:ea typeface="+mn-ea"/>
          <a:cs typeface="+mn-cs"/>
        </a:defRPr>
      </a:lvl6pPr>
      <a:lvl7pPr marL="2084832" indent="-210312"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7pPr>
      <a:lvl8pPr marL="22860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8pPr>
      <a:lvl9pPr marL="2514600" indent="-182880" algn="l" rtl="0" eaLnBrk="1" latinLnBrk="0" hangingPunct="1">
        <a:spcBef>
          <a:spcPct val="20000"/>
        </a:spcBef>
        <a:buClr>
          <a:schemeClr val="accent1">
            <a:tint val="75000"/>
          </a:schemeClr>
        </a:buClr>
        <a:buFont typeface="Wingdings 2"/>
        <a:buChar char=""/>
        <a:defRPr kumimoji="0" sz="16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wmf"/><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Bullying</a:t>
            </a:r>
            <a:endParaRPr lang="en-US" dirty="0"/>
          </a:p>
        </p:txBody>
      </p:sp>
      <p:sp>
        <p:nvSpPr>
          <p:cNvPr id="3" name="Subtitle 2"/>
          <p:cNvSpPr>
            <a:spLocks noGrp="1"/>
          </p:cNvSpPr>
          <p:nvPr>
            <p:ph type="subTitle" idx="1"/>
          </p:nvPr>
        </p:nvSpPr>
        <p:spPr/>
        <p:txBody>
          <a:bodyPr/>
          <a:lstStyle/>
          <a:p>
            <a:r>
              <a:rPr lang="en-US" dirty="0" smtClean="0"/>
              <a:t>Madison Petro</a:t>
            </a:r>
            <a:endParaRPr lang="en-US" dirty="0"/>
          </a:p>
        </p:txBody>
      </p:sp>
      <p:pic>
        <p:nvPicPr>
          <p:cNvPr id="1026" name="Picture 2" descr="C:\Users\petmad14.RHS\AppData\Local\Microsoft\Windows\Temporary Internet Files\Content.IE5\M2VGDP4W\MC900438251[1].wmf"/>
          <p:cNvPicPr>
            <a:picLocks noChangeAspect="1" noChangeArrowheads="1"/>
          </p:cNvPicPr>
          <p:nvPr/>
        </p:nvPicPr>
        <p:blipFill>
          <a:blip r:embed="rId2" cstate="print"/>
          <a:srcRect/>
          <a:stretch>
            <a:fillRect/>
          </a:stretch>
        </p:blipFill>
        <p:spPr bwMode="auto">
          <a:xfrm>
            <a:off x="838200" y="3581400"/>
            <a:ext cx="3352800" cy="2223678"/>
          </a:xfrm>
          <a:prstGeom prst="rect">
            <a:avLst/>
          </a:prstGeom>
          <a:noFill/>
        </p:spPr>
      </p:pic>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Definition of Bullying</a:t>
            </a:r>
            <a:endParaRPr lang="en-US" dirty="0"/>
          </a:p>
        </p:txBody>
      </p:sp>
      <p:sp>
        <p:nvSpPr>
          <p:cNvPr id="3" name="Content Placeholder 2"/>
          <p:cNvSpPr>
            <a:spLocks noGrp="1"/>
          </p:cNvSpPr>
          <p:nvPr>
            <p:ph idx="1"/>
          </p:nvPr>
        </p:nvSpPr>
        <p:spPr>
          <a:xfrm>
            <a:off x="457200" y="1600200"/>
            <a:ext cx="8229600" cy="4495799"/>
          </a:xfrm>
        </p:spPr>
        <p:txBody>
          <a:bodyPr>
            <a:normAutofit/>
          </a:bodyPr>
          <a:lstStyle/>
          <a:p>
            <a:pPr>
              <a:buNone/>
            </a:pPr>
            <a:r>
              <a:rPr lang="en-US" sz="1200" dirty="0"/>
              <a:t>	</a:t>
            </a:r>
            <a:r>
              <a:rPr lang="en-US" sz="1600" dirty="0" smtClean="0"/>
              <a:t>Bullying is when somebody mistreats another person on purpose. The people being bullied most likely has a hard time defending themselves. Bullying is usually repetitive. Some examples of bullying are:                            </a:t>
            </a:r>
          </a:p>
          <a:p>
            <a:pPr lvl="1">
              <a:buFont typeface="Wingdings" pitchFamily="2" charset="2"/>
              <a:buChar char="§"/>
            </a:pPr>
            <a:r>
              <a:rPr lang="en-US" sz="1600" dirty="0" smtClean="0"/>
              <a:t>Physically hurting somebody, such as punching or shoving</a:t>
            </a:r>
          </a:p>
          <a:p>
            <a:pPr lvl="1">
              <a:buFont typeface="Wingdings" pitchFamily="2" charset="2"/>
              <a:buChar char="§"/>
            </a:pPr>
            <a:r>
              <a:rPr lang="en-US" sz="1600" dirty="0" smtClean="0"/>
              <a:t>Spreading harsh rumors about somebody</a:t>
            </a:r>
          </a:p>
          <a:p>
            <a:pPr lvl="1">
              <a:buFont typeface="Wingdings" pitchFamily="2" charset="2"/>
              <a:buChar char="§"/>
            </a:pPr>
            <a:r>
              <a:rPr lang="en-US" sz="1600" dirty="0" smtClean="0"/>
              <a:t>Teasing someone in a bad way</a:t>
            </a:r>
          </a:p>
          <a:p>
            <a:pPr lvl="1">
              <a:buFont typeface="Wingdings" pitchFamily="2" charset="2"/>
              <a:buChar char="§"/>
            </a:pPr>
            <a:r>
              <a:rPr lang="en-US" sz="1600" dirty="0" smtClean="0"/>
              <a:t>Ganging up on somebody</a:t>
            </a:r>
          </a:p>
          <a:p>
            <a:pPr>
              <a:buNone/>
            </a:pPr>
            <a:r>
              <a:rPr lang="en-US" sz="1600" dirty="0"/>
              <a:t>	A</a:t>
            </a:r>
            <a:r>
              <a:rPr lang="en-US" sz="1600" dirty="0" smtClean="0"/>
              <a:t>nother type of bullying is called Cyber bullying, which is when somebody is bullied through the internet, cell phones, and other types of technology. Some examples of cyber bullying are:</a:t>
            </a:r>
          </a:p>
          <a:p>
            <a:pPr lvl="1">
              <a:buFont typeface="Wingdings" pitchFamily="2" charset="2"/>
              <a:buChar char="§"/>
            </a:pPr>
            <a:r>
              <a:rPr lang="en-US" sz="1600" dirty="0" smtClean="0"/>
              <a:t>Sending texts, instant messages, or emails that are rude or threatening</a:t>
            </a:r>
          </a:p>
          <a:p>
            <a:pPr lvl="1">
              <a:buFont typeface="Wingdings" pitchFamily="2" charset="2"/>
              <a:buChar char="§"/>
            </a:pPr>
            <a:r>
              <a:rPr lang="en-US" sz="1600" dirty="0" smtClean="0"/>
              <a:t>Posting mean messages or pictures about somebody else on a web site or a blog</a:t>
            </a:r>
          </a:p>
          <a:p>
            <a:pPr lvl="1">
              <a:buFont typeface="Wingdings" pitchFamily="2" charset="2"/>
              <a:buChar char="§"/>
            </a:pPr>
            <a:r>
              <a:rPr lang="en-US" sz="1600" dirty="0" smtClean="0"/>
              <a:t>Spreading rumors about someone by using somebody else's user name  </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a:t>
            </a:r>
            <a:endParaRPr lang="en-US" dirty="0"/>
          </a:p>
        </p:txBody>
      </p:sp>
      <p:sp>
        <p:nvSpPr>
          <p:cNvPr id="3" name="Content Placeholder 2"/>
          <p:cNvSpPr>
            <a:spLocks noGrp="1"/>
          </p:cNvSpPr>
          <p:nvPr>
            <p:ph idx="1"/>
          </p:nvPr>
        </p:nvSpPr>
        <p:spPr/>
        <p:txBody>
          <a:bodyPr>
            <a:normAutofit fontScale="77500" lnSpcReduction="20000"/>
          </a:bodyPr>
          <a:lstStyle/>
          <a:p>
            <a:pPr>
              <a:buNone/>
            </a:pPr>
            <a:r>
              <a:rPr lang="en-US" dirty="0" smtClean="0"/>
              <a:t>		Bob sat down at his usual seat at lunch. He was about to take a bite of his sandwich, when the new girl, Grace, took the sandwich and ate it. When she finished the sandwich, she dumped Bob out of his chair and sat down. “What was that for, that was my seat and now I don’t have a lunch,” said Bob. “You’re a loser, that’s why,” answered Grace. “Well I’m going to go tell a teacher, because I want food,” said Bob. </a:t>
            </a:r>
          </a:p>
          <a:p>
            <a:pPr>
              <a:buNone/>
            </a:pPr>
            <a:r>
              <a:rPr lang="en-US" dirty="0" smtClean="0"/>
              <a:t>		When Bob told Mr. Gary what had happened at lunch, Mr. Gary made Grace buy Bob a new lunch and he told her if it ever happened again, with anybody, then she would get suspended, or even expelled.</a:t>
            </a:r>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Method to Prevent Bullying</a:t>
            </a:r>
            <a:endParaRPr lang="en-US" dirty="0"/>
          </a:p>
        </p:txBody>
      </p:sp>
      <p:sp>
        <p:nvSpPr>
          <p:cNvPr id="3" name="Content Placeholder 2"/>
          <p:cNvSpPr>
            <a:spLocks noGrp="1"/>
          </p:cNvSpPr>
          <p:nvPr>
            <p:ph idx="1"/>
          </p:nvPr>
        </p:nvSpPr>
        <p:spPr/>
        <p:txBody>
          <a:bodyPr/>
          <a:lstStyle/>
          <a:p>
            <a:pPr>
              <a:buNone/>
            </a:pPr>
            <a:r>
              <a:rPr lang="en-US" dirty="0" smtClean="0"/>
              <a:t>		If you are being bullied, tell that person to stop. If they don’t stop, then tell a trusted adult and they should know what to do.</a:t>
            </a:r>
            <a:endParaRPr lang="en-US" dirty="0"/>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Verve">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Verve">
      <a:majorFont>
        <a:latin typeface="Century Gothic"/>
        <a:ea typeface=""/>
        <a:cs typeface=""/>
        <a:font script="Jpan" typeface="HGｺﾞｼｯｸM"/>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Century Gothic"/>
        <a:ea typeface=""/>
        <a:cs typeface=""/>
        <a:font script="Jpan" typeface="ＭＳ ゴシック"/>
        <a:font script="Hang" typeface="HY중고딕"/>
        <a:font script="Hans" typeface="幼圆"/>
        <a:font script="Hant" typeface="微軟正黑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minorFont>
    </a:fontScheme>
    <a:fmtScheme name="Verve">
      <a:fillStyleLst>
        <a:solidFill>
          <a:schemeClr val="phClr"/>
        </a:solidFill>
        <a:gradFill rotWithShape="1">
          <a:gsLst>
            <a:gs pos="0">
              <a:schemeClr val="phClr">
                <a:tint val="10000"/>
                <a:satMod val="300000"/>
              </a:schemeClr>
            </a:gs>
            <a:gs pos="34000">
              <a:schemeClr val="phClr">
                <a:tint val="13500"/>
                <a:satMod val="250000"/>
              </a:schemeClr>
            </a:gs>
            <a:gs pos="100000">
              <a:schemeClr val="phClr">
                <a:tint val="60000"/>
                <a:satMod val="200000"/>
              </a:schemeClr>
            </a:gs>
          </a:gsLst>
          <a:path path="circle">
            <a:fillToRect l="50000" t="155000" r="50000" b="-55000"/>
          </a:path>
        </a:gradFill>
        <a:gradFill rotWithShape="1">
          <a:gsLst>
            <a:gs pos="0">
              <a:schemeClr val="phClr">
                <a:tint val="60000"/>
                <a:satMod val="160000"/>
              </a:schemeClr>
            </a:gs>
            <a:gs pos="46000">
              <a:schemeClr val="phClr">
                <a:tint val="86000"/>
                <a:satMod val="160000"/>
              </a:schemeClr>
            </a:gs>
            <a:gs pos="100000">
              <a:schemeClr val="phClr">
                <a:shade val="40000"/>
                <a:satMod val="160000"/>
              </a:schemeClr>
            </a:gs>
          </a:gsLst>
          <a:path path="circle">
            <a:fillToRect l="50000" t="155000" r="50000" b="-55000"/>
          </a:path>
        </a:gradFill>
      </a:fillStyleLst>
      <a:lnStyleLst>
        <a:ln w="9525" cap="flat" cmpd="sng" algn="ctr">
          <a:solidFill>
            <a:schemeClr val="phClr">
              <a:satMod val="120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63500" dist="25400" dir="14700000" algn="t" rotWithShape="0">
              <a:srgbClr val="000000">
                <a:alpha val="50000"/>
              </a:srgbClr>
            </a:outerShdw>
          </a:effectLst>
        </a:effectStyle>
        <a:effectStyle>
          <a:effectLst>
            <a:outerShdw blurRad="50800" dist="38100" dir="14700000" algn="t" rotWithShape="0">
              <a:srgbClr val="000000">
                <a:alpha val="60000"/>
              </a:srgbClr>
            </a:outerShdw>
          </a:effectLst>
        </a:effectStyle>
        <a:effectStyle>
          <a:effectLst>
            <a:outerShdw blurRad="50800" dist="38100" dir="14700000" algn="t" rotWithShape="0">
              <a:srgbClr val="000000">
                <a:alpha val="60000"/>
              </a:srgbClr>
            </a:outerShdw>
          </a:effectLst>
          <a:scene3d>
            <a:camera prst="orthographicFront" fov="0">
              <a:rot lat="0" lon="0" rev="0"/>
            </a:camera>
            <a:lightRig rig="contrasting" dir="t">
              <a:rot lat="0" lon="0" rev="3600000"/>
            </a:lightRig>
          </a:scene3d>
          <a:sp3d prstMaterial="plastic">
            <a:bevelT w="127000" h="38200" prst="relaxedInset"/>
            <a:contourClr>
              <a:schemeClr val="phClr"/>
            </a:contourClr>
          </a:sp3d>
        </a:effectStyle>
      </a:effectStyleLst>
      <a:bgFillStyleLst>
        <a:solidFill>
          <a:schemeClr val="phClr"/>
        </a:solidFill>
        <a:gradFill rotWithShape="1">
          <a:gsLst>
            <a:gs pos="0">
              <a:schemeClr val="phClr">
                <a:shade val="48000"/>
                <a:satMod val="230000"/>
              </a:schemeClr>
            </a:gs>
            <a:gs pos="60000">
              <a:schemeClr val="phClr">
                <a:shade val="92000"/>
                <a:satMod val="230000"/>
              </a:schemeClr>
            </a:gs>
            <a:gs pos="100000">
              <a:schemeClr val="phClr">
                <a:tint val="85000"/>
                <a:satMod val="400000"/>
              </a:schemeClr>
            </a:gs>
          </a:gsLst>
          <a:lin ang="5400000" scaled="0"/>
        </a:gradFill>
        <a:blipFill>
          <a:blip xmlns:r="http://schemas.openxmlformats.org/officeDocument/2006/relationships" r:embed="rId1">
            <a:duotone>
              <a:schemeClr val="phClr">
                <a:shade val="1200"/>
                <a:satMod val="150000"/>
              </a:schemeClr>
              <a:schemeClr val="phClr">
                <a:tint val="90000"/>
                <a:satMod val="150000"/>
              </a:schemeClr>
            </a:duotone>
          </a:blip>
          <a:tile tx="0" ty="0" sx="70000" sy="7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Verve</Template>
  <TotalTime>52</TotalTime>
  <Words>12</Words>
  <Application>Microsoft Office PowerPoint</Application>
  <PresentationFormat>On-screen Show (4:3)</PresentationFormat>
  <Paragraphs>18</Paragraphs>
  <Slides>4</Slides>
  <Notes>1</Notes>
  <HiddenSlides>0</HiddenSlides>
  <MMClips>0</MMClips>
  <ScaleCrop>false</ScaleCrop>
  <HeadingPairs>
    <vt:vector size="4" baseType="variant">
      <vt:variant>
        <vt:lpstr>Theme</vt:lpstr>
      </vt:variant>
      <vt:variant>
        <vt:i4>1</vt:i4>
      </vt:variant>
      <vt:variant>
        <vt:lpstr>Slide Titles</vt:lpstr>
      </vt:variant>
      <vt:variant>
        <vt:i4>4</vt:i4>
      </vt:variant>
    </vt:vector>
  </HeadingPairs>
  <TitlesOfParts>
    <vt:vector size="5" baseType="lpstr">
      <vt:lpstr>Verve</vt:lpstr>
      <vt:lpstr>Bullying</vt:lpstr>
      <vt:lpstr>Definition of Bullying</vt:lpstr>
      <vt:lpstr>Example</vt:lpstr>
      <vt:lpstr>Method to Prevent Bullying</vt:lpstr>
    </vt:vector>
  </TitlesOfParts>
  <Company>Microsoft</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petmad14</dc:creator>
  <cp:lastModifiedBy>petmad14</cp:lastModifiedBy>
  <cp:revision>8</cp:revision>
  <dcterms:created xsi:type="dcterms:W3CDTF">2010-12-07T15:36:19Z</dcterms:created>
  <dcterms:modified xsi:type="dcterms:W3CDTF">2010-12-14T16:47:14Z</dcterms:modified>
</cp:coreProperties>
</file>